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30" r:id="rId2"/>
    <p:sldId id="1106" r:id="rId3"/>
    <p:sldId id="1104" r:id="rId4"/>
    <p:sldId id="1102" r:id="rId5"/>
    <p:sldId id="1103" r:id="rId6"/>
    <p:sldId id="1105" r:id="rId7"/>
    <p:sldId id="1098" r:id="rId8"/>
    <p:sldId id="1099" r:id="rId9"/>
    <p:sldId id="1100" r:id="rId10"/>
    <p:sldId id="1101" r:id="rId11"/>
    <p:sldId id="1082" r:id="rId12"/>
    <p:sldId id="1087" r:id="rId13"/>
    <p:sldId id="1094" r:id="rId14"/>
    <p:sldId id="1081" r:id="rId15"/>
    <p:sldId id="1083" r:id="rId16"/>
    <p:sldId id="1095" r:id="rId17"/>
    <p:sldId id="1078" r:id="rId18"/>
    <p:sldId id="1084" r:id="rId19"/>
    <p:sldId id="1085" r:id="rId20"/>
    <p:sldId id="1086" r:id="rId21"/>
    <p:sldId id="1088" r:id="rId22"/>
    <p:sldId id="1089" r:id="rId23"/>
    <p:sldId id="1090" r:id="rId24"/>
    <p:sldId id="1091" r:id="rId25"/>
    <p:sldId id="1092" r:id="rId26"/>
    <p:sldId id="1093" r:id="rId27"/>
    <p:sldId id="1096" r:id="rId28"/>
    <p:sldId id="1097" r:id="rId29"/>
    <p:sldId id="1080" r:id="rId30"/>
    <p:sldId id="1079" r:id="rId31"/>
    <p:sldId id="1071" r:id="rId32"/>
    <p:sldId id="1076" r:id="rId33"/>
    <p:sldId id="1072" r:id="rId34"/>
    <p:sldId id="1074" r:id="rId35"/>
    <p:sldId id="1065" r:id="rId36"/>
    <p:sldId id="1068" r:id="rId37"/>
    <p:sldId id="1067" r:id="rId38"/>
    <p:sldId id="1066" r:id="rId39"/>
    <p:sldId id="1069" r:id="rId40"/>
    <p:sldId id="1070" r:id="rId41"/>
    <p:sldId id="1003" r:id="rId42"/>
    <p:sldId id="1049" r:id="rId43"/>
    <p:sldId id="1050" r:id="rId44"/>
    <p:sldId id="1051" r:id="rId45"/>
    <p:sldId id="1052" r:id="rId46"/>
    <p:sldId id="1053" r:id="rId47"/>
    <p:sldId id="1054" r:id="rId48"/>
    <p:sldId id="1055" r:id="rId49"/>
    <p:sldId id="1057" r:id="rId50"/>
    <p:sldId id="1058" r:id="rId51"/>
    <p:sldId id="1060" r:id="rId52"/>
    <p:sldId id="1056" r:id="rId53"/>
    <p:sldId id="1048" r:id="rId54"/>
    <p:sldId id="1059" r:id="rId55"/>
    <p:sldId id="1061" r:id="rId56"/>
    <p:sldId id="275" r:id="rId57"/>
    <p:sldId id="1062" r:id="rId58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57" autoAdjust="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41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53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17/06/relationships/model3d" Target="../media/model3d2.glb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8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17/02/2020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10997</TotalTime>
  <Words>3077</Words>
  <Application>Microsoft Office PowerPoint</Application>
  <PresentationFormat>On-screen Show (4:3)</PresentationFormat>
  <Paragraphs>571</Paragraphs>
  <Slides>57</Slides>
  <Notes>36</Notes>
  <HiddenSlides>38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 Math</vt:lpstr>
      <vt:lpstr>blank</vt:lpstr>
      <vt:lpstr>Propulsion Systems for e-VTOL aircraft </vt:lpstr>
      <vt:lpstr>eVTOL 1D losses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1602</cp:revision>
  <cp:lastPrinted>2012-12-13T15:48:07Z</cp:lastPrinted>
  <dcterms:created xsi:type="dcterms:W3CDTF">2008-03-27T10:29:55Z</dcterms:created>
  <dcterms:modified xsi:type="dcterms:W3CDTF">2021-02-17T00:44:52Z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